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7" r:id="rId2"/>
    <p:sldId id="258" r:id="rId3"/>
    <p:sldId id="259" r:id="rId4"/>
    <p:sldId id="260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9" d="100"/>
          <a:sy n="69" d="100"/>
        </p:scale>
        <p:origin x="56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BE3C1-DBE1-495D-B57B-2849774B866A}" type="datetimeFigureOut">
              <a:rPr lang="en-US" dirty="0"/>
              <a:t>8/4/2019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C117F-5CCF-4837-BE5F-2B92066CAFAF}" type="datetimeFigureOut">
              <a:rPr lang="en-US" dirty="0"/>
              <a:t>8/4/2019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B90BD-B6CE-46B7-997F-7313B992CCDC}" type="datetimeFigureOut">
              <a:rPr lang="en-US" dirty="0"/>
              <a:t>8/4/2019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9D11F-B188-461D-B23F-39381795C052}" type="datetimeFigureOut">
              <a:rPr lang="en-US" dirty="0"/>
              <a:t>8/4/2019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6D8D9-55A2-4063-B0F3-121F44549695}" type="datetimeFigureOut">
              <a:rPr lang="en-US" dirty="0"/>
              <a:t>8/4/2019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24536-994D-4021-A283-9F449C0DB509}" type="datetimeFigureOut">
              <a:rPr lang="en-US" dirty="0"/>
              <a:t>8/4/2019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BBB78-C96F-47B7-AB17-D852CA960AC9}" type="datetimeFigureOut">
              <a:rPr lang="en-US" dirty="0"/>
              <a:t>8/4/2019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F48C-C7C6-4055-9F49-3777875E72AE}" type="datetimeFigureOut">
              <a:rPr lang="en-US" dirty="0"/>
              <a:t>8/4/2019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6178E61D-D431-422C-9764-11DAFE33AB63}" type="datetimeFigureOut">
              <a:rPr lang="en-US" dirty="0"/>
              <a:t>8/4/2019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E42F4-6EEF-4EF7-8ED4-2208F0F89A08}" type="datetimeFigureOut">
              <a:rPr lang="en-US" dirty="0"/>
              <a:t>8/4/2019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78ACC-22D6-47C1-A373-4FD133E34F3C}" type="datetimeFigureOut">
              <a:rPr lang="en-US" dirty="0"/>
              <a:t>8/4/2019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A6C69-6797-4E8A-BF37-F2C3751466E9}" type="datetimeFigureOut">
              <a:rPr lang="en-US" dirty="0"/>
              <a:t>8/4/2019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014A1-A632-4878-A0D3-F52BA7563730}" type="datetimeFigureOut">
              <a:rPr lang="en-US" dirty="0"/>
              <a:t>8/4/2019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9F462-093F-4566-844B-4C71F2739DA5}" type="datetimeFigureOut">
              <a:rPr lang="en-US" dirty="0"/>
              <a:t>8/4/2019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4A7AC-904D-4781-85BA-7D10C17ED021}" type="datetimeFigureOut">
              <a:rPr lang="en-US" dirty="0"/>
              <a:t>8/4/2019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1444B-B92B-4E27-8C94-BB93EAF5CB18}" type="datetimeFigureOut">
              <a:rPr lang="en-US" dirty="0"/>
              <a:t>8/4/2019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EFA5E-FA76-400D-B3DC-F0BA90E6D107}" type="datetimeFigureOut">
              <a:rPr lang="en-US" dirty="0"/>
              <a:t>8/4/2019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6E9DEC-419B-4CC5-A080-3B06BD5A8291}" type="datetimeFigureOut">
              <a:rPr lang="en-US" dirty="0"/>
              <a:t>8/4/2019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mk-MK" dirty="0" smtClean="0"/>
              <a:t>МОДУЛ 1, ТЕМА </a:t>
            </a:r>
            <a:r>
              <a:rPr lang="en-US" dirty="0" smtClean="0"/>
              <a:t>5</a:t>
            </a:r>
            <a:r>
              <a:rPr lang="mk-MK" dirty="0" smtClean="0"/>
              <a:t/>
            </a:r>
            <a:br>
              <a:rPr lang="mk-MK" dirty="0" smtClean="0"/>
            </a:br>
            <a:r>
              <a:rPr lang="mk-MK" dirty="0" smtClean="0"/>
              <a:t>Како изгледа интервенцијата?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1158" y="4634185"/>
            <a:ext cx="8144134" cy="1117687"/>
          </a:xfrm>
        </p:spPr>
        <p:txBody>
          <a:bodyPr/>
          <a:lstStyle/>
          <a:p>
            <a:r>
              <a:rPr lang="mk-MK" dirty="0" smtClean="0"/>
              <a:t>Проф. д-р Александра Каровска Ристовска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75912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2. </a:t>
            </a:r>
            <a:r>
              <a:rPr lang="mk-MK" sz="3200" dirty="0" smtClean="0"/>
              <a:t>Комуникација </a:t>
            </a:r>
            <a:r>
              <a:rPr lang="mk-MK" sz="3200" dirty="0"/>
              <a:t>со родителот/давателот на </a:t>
            </a:r>
            <a:r>
              <a:rPr lang="mk-MK" sz="3200" dirty="0" smtClean="0"/>
              <a:t>нега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mk-MK" dirty="0" smtClean="0"/>
              <a:t>В) Во РИ базирана на ресурси</a:t>
            </a:r>
          </a:p>
          <a:p>
            <a:pPr marL="0" indent="0">
              <a:buNone/>
            </a:pPr>
            <a:r>
              <a:rPr lang="mk-MK" dirty="0" smtClean="0"/>
              <a:t>...„интервенцијата базирана на ресурси е сочинета од сет на стратегии кои се фокусираат на мобилизација и обезбедување на ресурси и поддршки на индивидуите и семејствата за постигнување на посакуваните исходи.“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5928" y="4240645"/>
            <a:ext cx="7620289" cy="2303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10500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3.</a:t>
            </a:r>
            <a:r>
              <a:rPr lang="mk-MK" dirty="0" smtClean="0"/>
              <a:t> Развој на дводелен заеднички план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3378" y="2026660"/>
            <a:ext cx="5185786" cy="4719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38900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k-MK" dirty="0" smtClean="0"/>
              <a:t>Улоги во текот на посетите за РИ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mk-MK" dirty="0" smtClean="0"/>
          </a:p>
          <a:p>
            <a:endParaRPr lang="mk-MK" dirty="0"/>
          </a:p>
          <a:p>
            <a:r>
              <a:rPr lang="mk-MK" dirty="0" smtClean="0"/>
              <a:t>Родители и други даватели на грижа</a:t>
            </a:r>
          </a:p>
          <a:p>
            <a:endParaRPr lang="mk-MK" dirty="0" smtClean="0"/>
          </a:p>
          <a:p>
            <a:r>
              <a:rPr lang="mk-MK" dirty="0" smtClean="0"/>
              <a:t>Практичари	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74179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mk-MK" dirty="0" smtClean="0"/>
              <a:t>Улога на родителот/старателот/негувателот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Char char="-"/>
            </a:pPr>
            <a:r>
              <a:rPr lang="mk-MK" dirty="0" smtClean="0"/>
              <a:t>Определете активни средини со можности за учење или предизвици поврзани со исходите на детето.</a:t>
            </a:r>
          </a:p>
          <a:p>
            <a:pPr>
              <a:buFontTx/>
              <a:buChar char="-"/>
            </a:pPr>
            <a:r>
              <a:rPr lang="mk-MK" dirty="0" smtClean="0"/>
              <a:t>Опишете што прават возрасните за да му помогнат на детето во текот на секојдневните активности.</a:t>
            </a:r>
          </a:p>
          <a:p>
            <a:pPr>
              <a:buFontTx/>
              <a:buChar char="-"/>
            </a:pPr>
            <a:r>
              <a:rPr lang="mk-MK" dirty="0" smtClean="0"/>
              <a:t>Предложете стратегии (бура на идеи) со цел да се продлабочи учеството/учењето на детето.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6423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k-MK" dirty="0" smtClean="0"/>
              <a:t>Родител/давател на грижа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Char char="-"/>
            </a:pPr>
            <a:r>
              <a:rPr lang="mk-MK" dirty="0" smtClean="0"/>
              <a:t>Набљудувајте го детето или практичарот како моделира стратегија со детето.</a:t>
            </a:r>
          </a:p>
          <a:p>
            <a:pPr>
              <a:buFontTx/>
              <a:buChar char="-"/>
            </a:pPr>
            <a:r>
              <a:rPr lang="mk-MK" dirty="0" smtClean="0"/>
              <a:t>Вежбајте нови стратегии</a:t>
            </a:r>
          </a:p>
          <a:p>
            <a:pPr>
              <a:buFontTx/>
              <a:buChar char="-"/>
            </a:pPr>
            <a:r>
              <a:rPr lang="mk-MK" dirty="0" smtClean="0"/>
              <a:t>Рефлектирајте на тоа како стратегиите или модификациите функционираат или може да функционираат.</a:t>
            </a:r>
          </a:p>
          <a:p>
            <a:pPr>
              <a:buFontTx/>
              <a:buChar char="-"/>
            </a:pPr>
            <a:r>
              <a:rPr lang="mk-MK" dirty="0" smtClean="0"/>
              <a:t>Идентификувајте го детскиот и семејниот напредок кон ИСПУ и глобалните детски исходи.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85995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k-MK" dirty="0" smtClean="0"/>
              <a:t>Улога на практичарите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mk-MK" dirty="0" smtClean="0"/>
              <a:t>Сретнете се во точното време, на местото и со материјалите со кои семејните (или предучилишните) активности типично се случуваат.</a:t>
            </a:r>
          </a:p>
          <a:p>
            <a:r>
              <a:rPr lang="mk-MK" dirty="0" smtClean="0"/>
              <a:t>Прегледајте го планот од претходната посета.</a:t>
            </a:r>
          </a:p>
          <a:p>
            <a:r>
              <a:rPr lang="mk-MK" dirty="0" smtClean="0"/>
              <a:t>Употребете стил за интеракција со возрасното лице со кој ќе изградите капацитети, во текот на размената и комуникацијата со родителите и/или другите даватели на грижа.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569269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k-MK" dirty="0" smtClean="0"/>
              <a:t>Улога на практичарите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mk-MK" dirty="0" smtClean="0"/>
              <a:t>Опсервирајте ги децата, родителите/давателите на грижа при секојдневни активности.</a:t>
            </a:r>
          </a:p>
          <a:p>
            <a:r>
              <a:rPr lang="mk-MK" dirty="0" smtClean="0"/>
              <a:t>Рефлектирајте со родителите за:</a:t>
            </a:r>
          </a:p>
          <a:p>
            <a:pPr marL="457200" indent="-457200">
              <a:buAutoNum type="arabicPeriod"/>
            </a:pPr>
            <a:r>
              <a:rPr lang="mk-MK" dirty="0" smtClean="0"/>
              <a:t>Активностите кои се одвиваат добро;</a:t>
            </a:r>
          </a:p>
          <a:p>
            <a:pPr marL="457200" indent="-457200">
              <a:buAutoNum type="arabicPeriod"/>
            </a:pPr>
            <a:r>
              <a:rPr lang="mk-MK" dirty="0" smtClean="0"/>
              <a:t>Стратегиите и модификациите за максимизирање на способностите на детето да учествуваат во секојдневните активности и максимизирање на можностите за учење кај детето; и</a:t>
            </a:r>
          </a:p>
          <a:p>
            <a:pPr marL="457200" indent="-457200">
              <a:buAutoNum type="arabicPeriod"/>
            </a:pPr>
            <a:r>
              <a:rPr lang="mk-MK" dirty="0" smtClean="0"/>
              <a:t>Детскиот напредок во ИСПУ исходите и глобалните РИ детски исходи.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67640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k-MK" dirty="0" smtClean="0"/>
              <a:t>Улога на практичарите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mk-MK" dirty="0" smtClean="0"/>
              <a:t>Давајте позитивни афирмации на родителите (кажувајте им дека постапиле добро).</a:t>
            </a:r>
          </a:p>
          <a:p>
            <a:r>
              <a:rPr lang="mk-MK" dirty="0" smtClean="0"/>
              <a:t>Споделувајте информации.</a:t>
            </a:r>
          </a:p>
          <a:p>
            <a:r>
              <a:rPr lang="mk-MK" dirty="0" smtClean="0"/>
              <a:t>Помогнете им на родителите во идентификацијата и/или лоцирањето на потребните ресурси, вклучувајќи ја и асистивната технологија.</a:t>
            </a:r>
          </a:p>
          <a:p>
            <a:r>
              <a:rPr lang="mk-MK" dirty="0" smtClean="0"/>
              <a:t>Моделирајте стратегии.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965123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k-MK" dirty="0" smtClean="0"/>
              <a:t>Улога на практичарите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mk-MK" dirty="0" smtClean="0"/>
              <a:t>Дадете фидбек.</a:t>
            </a:r>
          </a:p>
          <a:p>
            <a:r>
              <a:rPr lang="mk-MK" dirty="0" smtClean="0"/>
              <a:t>Со родителите планирајте стратегии кои тие ќе ги употребат во текот на секојдневните активности.</a:t>
            </a:r>
          </a:p>
          <a:p>
            <a:r>
              <a:rPr lang="mk-MK" dirty="0" smtClean="0"/>
              <a:t>Со родителите/давателите на грижа, развијте план за следната посета.</a:t>
            </a:r>
          </a:p>
        </p:txBody>
      </p:sp>
    </p:spTree>
    <p:extLst>
      <p:ext uri="{BB962C8B-B14F-4D97-AF65-F5344CB8AC3E}">
        <p14:creationId xmlns:p14="http://schemas.microsoft.com/office/powerpoint/2010/main" val="201263943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mk-MK" dirty="0" smtClean="0"/>
              <a:t>Видео опсервации (користете чек листи)</a:t>
            </a:r>
          </a:p>
          <a:p>
            <a:pPr>
              <a:buFontTx/>
              <a:buChar char="-"/>
            </a:pPr>
            <a:r>
              <a:rPr lang="mk-MK" dirty="0" smtClean="0"/>
              <a:t>Линда и Талисен</a:t>
            </a:r>
          </a:p>
          <a:p>
            <a:pPr>
              <a:buFontTx/>
              <a:buChar char="-"/>
            </a:pPr>
            <a:r>
              <a:rPr lang="mk-MK" dirty="0" smtClean="0"/>
              <a:t>Марта и Сузи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65288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k-MK" dirty="0" smtClean="0"/>
              <a:t>Проверете си го знаењето!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mk-MK" dirty="0" smtClean="0"/>
              <a:t>РИ посети може да се случат во:</a:t>
            </a:r>
          </a:p>
          <a:p>
            <a:pPr marL="0" indent="0">
              <a:buNone/>
            </a:pPr>
            <a:r>
              <a:rPr lang="mk-MK" dirty="0" smtClean="0"/>
              <a:t>А) Во домот на семејството</a:t>
            </a:r>
          </a:p>
          <a:p>
            <a:pPr marL="0" indent="0">
              <a:buNone/>
            </a:pPr>
            <a:r>
              <a:rPr lang="mk-MK" dirty="0" smtClean="0"/>
              <a:t>Б) Во продавница</a:t>
            </a:r>
          </a:p>
          <a:p>
            <a:pPr marL="0" indent="0">
              <a:buNone/>
            </a:pPr>
            <a:r>
              <a:rPr lang="mk-MK" dirty="0" smtClean="0"/>
              <a:t>В) Во текот на читање книги во локална библиотека</a:t>
            </a:r>
          </a:p>
          <a:p>
            <a:pPr marL="0" indent="0">
              <a:buNone/>
            </a:pPr>
            <a:r>
              <a:rPr lang="mk-MK" dirty="0" smtClean="0"/>
              <a:t>Г) Сите горенаведени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330590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k-MK" dirty="0" smtClean="0"/>
              <a:t>Тимски улоги и интеракција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mk-MK" dirty="0" smtClean="0"/>
              <a:t>Кога членовите на тимот се поддржуваат еден со друг?</a:t>
            </a:r>
          </a:p>
          <a:p>
            <a:pPr>
              <a:buFontTx/>
              <a:buChar char="-"/>
            </a:pPr>
            <a:r>
              <a:rPr lang="mk-MK" dirty="0" smtClean="0"/>
              <a:t>Во еден на еден интеракции;</a:t>
            </a:r>
          </a:p>
          <a:p>
            <a:pPr>
              <a:buFontTx/>
              <a:buChar char="-"/>
            </a:pPr>
            <a:r>
              <a:rPr lang="mk-MK" dirty="0" smtClean="0"/>
              <a:t>Во текот на ИСПУ состаноците;</a:t>
            </a:r>
          </a:p>
          <a:p>
            <a:pPr>
              <a:buFontTx/>
              <a:buChar char="-"/>
            </a:pPr>
            <a:r>
              <a:rPr lang="mk-MK" dirty="0" smtClean="0"/>
              <a:t>Во текот на заедничките посети;</a:t>
            </a:r>
          </a:p>
          <a:p>
            <a:pPr>
              <a:buFontTx/>
              <a:buChar char="-"/>
            </a:pPr>
            <a:r>
              <a:rPr lang="mk-MK" dirty="0" smtClean="0"/>
              <a:t>Во текот на состаноците на тимот.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443104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k-MK" dirty="0" smtClean="0"/>
              <a:t>Тимски улоги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mk-MK" dirty="0" smtClean="0"/>
              <a:t>Пет разговори кои ефективните тимови ги водат:</a:t>
            </a:r>
          </a:p>
          <a:p>
            <a:pPr marL="457200" indent="-457200">
              <a:buAutoNum type="arabicPeriod"/>
            </a:pPr>
            <a:r>
              <a:rPr lang="mk-MK" dirty="0" smtClean="0"/>
              <a:t>Цели или исходи.</a:t>
            </a:r>
          </a:p>
          <a:p>
            <a:pPr marL="457200" indent="-457200">
              <a:buAutoNum type="arabicPeriod"/>
            </a:pPr>
            <a:r>
              <a:rPr lang="mk-MK" dirty="0" smtClean="0"/>
              <a:t>Улоги и одговорности.</a:t>
            </a:r>
          </a:p>
          <a:p>
            <a:pPr marL="457200" indent="-457200">
              <a:buAutoNum type="arabicPeriod"/>
            </a:pPr>
            <a:r>
              <a:rPr lang="mk-MK" dirty="0" smtClean="0"/>
              <a:t>Споделени очекувања и принциппи на делување.</a:t>
            </a:r>
          </a:p>
          <a:p>
            <a:pPr marL="457200" indent="-457200">
              <a:buAutoNum type="arabicPeriod"/>
            </a:pPr>
            <a:r>
              <a:rPr lang="mk-MK" dirty="0" smtClean="0"/>
              <a:t>Внатрешни интеракции.</a:t>
            </a:r>
          </a:p>
          <a:p>
            <a:pPr marL="457200" indent="-457200">
              <a:buAutoNum type="arabicPeriod"/>
            </a:pPr>
            <a:r>
              <a:rPr lang="mk-MK" dirty="0" smtClean="0"/>
              <a:t>Надворешни интеракции.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378074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mk-MK" dirty="0" smtClean="0"/>
              <a:t>СЛЕДНО:</a:t>
            </a:r>
          </a:p>
          <a:p>
            <a:pPr marL="0" indent="0">
              <a:buNone/>
            </a:pPr>
            <a:r>
              <a:rPr lang="mk-MK" dirty="0" smtClean="0"/>
              <a:t>Модул 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03574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k-MK" dirty="0" smtClean="0"/>
              <a:t>Проверете си го знаењето!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mk-MK" dirty="0" smtClean="0"/>
              <a:t>РИ посети треба да се случат:</a:t>
            </a:r>
          </a:p>
          <a:p>
            <a:pPr marL="0" indent="0">
              <a:buNone/>
            </a:pPr>
            <a:r>
              <a:rPr lang="mk-MK" dirty="0" smtClean="0"/>
              <a:t>А) Кога практичарот е типично во областа</a:t>
            </a:r>
          </a:p>
          <a:p>
            <a:pPr marL="0" indent="0">
              <a:buNone/>
            </a:pPr>
            <a:r>
              <a:rPr lang="mk-MK" dirty="0" smtClean="0"/>
              <a:t>Б) Кога родителот може да ги чува другите деца и некои дистракции подалеку од детето и практичарот</a:t>
            </a:r>
          </a:p>
          <a:p>
            <a:pPr marL="0" indent="0">
              <a:buNone/>
            </a:pPr>
            <a:r>
              <a:rPr lang="mk-MK" dirty="0" smtClean="0"/>
              <a:t>В) Во времето кога одредената (приоритетна) активност или активноста која е загрижувачка, се случува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7097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k-MK" dirty="0" smtClean="0"/>
              <a:t>Проверете си го знаењето!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mk-MK" dirty="0" smtClean="0"/>
              <a:t>Со цел да се постигнат ИСПУ исходите, РИ посети треба да почнат со идентификација од страна на практичарот на активностите кои треба да се случат на таа посета:</a:t>
            </a:r>
          </a:p>
          <a:p>
            <a:pPr marL="0" indent="0">
              <a:buNone/>
            </a:pPr>
            <a:r>
              <a:rPr lang="mk-MK" dirty="0" smtClean="0"/>
              <a:t>А) Точно</a:t>
            </a:r>
          </a:p>
          <a:p>
            <a:pPr marL="0" indent="0">
              <a:buNone/>
            </a:pPr>
            <a:r>
              <a:rPr lang="mk-MK" dirty="0" smtClean="0"/>
              <a:t>Б) Неточно</a:t>
            </a:r>
          </a:p>
        </p:txBody>
      </p:sp>
    </p:spTree>
    <p:extLst>
      <p:ext uri="{BB962C8B-B14F-4D97-AF65-F5344CB8AC3E}">
        <p14:creationId xmlns:p14="http://schemas.microsoft.com/office/powerpoint/2010/main" val="42177650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k-MK" dirty="0" smtClean="0"/>
              <a:t>Проверете си го знаењето!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mk-MK" dirty="0" smtClean="0"/>
              <a:t>РИ посети треба да завршат со 2 типа на планови: што родителите треба да прават со детето меѓу две посети и што ќе се прави во текот на наредната посета.</a:t>
            </a:r>
          </a:p>
          <a:p>
            <a:pPr marL="0" indent="0">
              <a:buNone/>
            </a:pPr>
            <a:r>
              <a:rPr lang="mk-MK" dirty="0" smtClean="0"/>
              <a:t>А) Точно</a:t>
            </a:r>
          </a:p>
          <a:p>
            <a:pPr marL="0" indent="0">
              <a:buNone/>
            </a:pPr>
            <a:r>
              <a:rPr lang="mk-MK" dirty="0" smtClean="0"/>
              <a:t>Б) Неточно</a:t>
            </a:r>
          </a:p>
        </p:txBody>
      </p:sp>
    </p:spTree>
    <p:extLst>
      <p:ext uri="{BB962C8B-B14F-4D97-AF65-F5344CB8AC3E}">
        <p14:creationId xmlns:p14="http://schemas.microsoft.com/office/powerpoint/2010/main" val="11166563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k-MK" dirty="0" smtClean="0"/>
              <a:t>Посети за Рана Интервенција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mk-MK" dirty="0" smtClean="0"/>
              <a:t>Компоненти на ефективна посета во средина за природно учење</a:t>
            </a:r>
          </a:p>
          <a:p>
            <a:pPr marL="457200" indent="-457200">
              <a:buAutoNum type="arabicPeriod"/>
            </a:pPr>
            <a:r>
              <a:rPr lang="mk-MK" dirty="0" smtClean="0"/>
              <a:t>Прегледајте ги претходните планови</a:t>
            </a:r>
          </a:p>
          <a:p>
            <a:pPr marL="457200" indent="-457200">
              <a:buAutoNum type="arabicPeriod"/>
            </a:pPr>
            <a:r>
              <a:rPr lang="mk-MK" dirty="0" smtClean="0"/>
              <a:t>Комуникација со родителот/давателот на нега</a:t>
            </a:r>
          </a:p>
          <a:p>
            <a:pPr lvl="1">
              <a:buFontTx/>
              <a:buChar char="-"/>
            </a:pPr>
            <a:r>
              <a:rPr lang="mk-MK" dirty="0" smtClean="0"/>
              <a:t>Во текот на можностите за учење на детето за да се изгради капацитетот на родителот/давателот на нега;</a:t>
            </a:r>
          </a:p>
          <a:p>
            <a:pPr lvl="1">
              <a:buFontTx/>
              <a:buChar char="-"/>
            </a:pPr>
            <a:r>
              <a:rPr lang="mk-MK" dirty="0" smtClean="0"/>
              <a:t>При поддршката на родителите, и/или</a:t>
            </a:r>
          </a:p>
          <a:p>
            <a:pPr lvl="1">
              <a:buFontTx/>
              <a:buChar char="-"/>
            </a:pPr>
            <a:r>
              <a:rPr lang="mk-MK" dirty="0" smtClean="0"/>
              <a:t>При интервенција базирана на ресурси.</a:t>
            </a:r>
          </a:p>
          <a:p>
            <a:pPr lvl="1">
              <a:buFontTx/>
              <a:buChar char="-"/>
            </a:pPr>
            <a:endParaRPr lang="mk-MK" dirty="0"/>
          </a:p>
          <a:p>
            <a:pPr marL="457200" lvl="1" indent="0">
              <a:buNone/>
            </a:pPr>
            <a:r>
              <a:rPr lang="mk-MK" dirty="0" smtClean="0"/>
              <a:t>3. Развој </a:t>
            </a:r>
            <a:r>
              <a:rPr lang="mk-MK" dirty="0"/>
              <a:t>на дво-делен заеднички план</a:t>
            </a:r>
          </a:p>
          <a:p>
            <a:pPr marL="457200" lvl="1" indent="0">
              <a:buNone/>
            </a:pPr>
            <a:endParaRPr lang="mk-MK" dirty="0" smtClean="0"/>
          </a:p>
        </p:txBody>
      </p:sp>
    </p:spTree>
    <p:extLst>
      <p:ext uri="{BB962C8B-B14F-4D97-AF65-F5344CB8AC3E}">
        <p14:creationId xmlns:p14="http://schemas.microsoft.com/office/powerpoint/2010/main" val="22978937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k-MK" dirty="0" smtClean="0"/>
              <a:t>1. Препроверете го претходниот план (планови)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2503" y="2112183"/>
            <a:ext cx="5692770" cy="4434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9746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mk-MK" dirty="0" smtClean="0"/>
              <a:t>2. Комуникација </a:t>
            </a:r>
            <a:r>
              <a:rPr lang="mk-MK" dirty="0"/>
              <a:t>со родителот/давателот на нега</a:t>
            </a:r>
            <a:br>
              <a:rPr lang="mk-MK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mk-MK" dirty="0" smtClean="0"/>
              <a:t>А) Во рамките на средините кадешто учењето се случува природно со цел да се изгради капацитетот на родителот/давателот на нега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1406" y="3384500"/>
            <a:ext cx="3801975" cy="3299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287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2. </a:t>
            </a:r>
            <a:r>
              <a:rPr lang="mk-MK" sz="3200" dirty="0" smtClean="0"/>
              <a:t>Комуникација </a:t>
            </a:r>
            <a:r>
              <a:rPr lang="mk-MK" sz="3200" dirty="0"/>
              <a:t>со родителот/давателот на </a:t>
            </a:r>
            <a:r>
              <a:rPr lang="mk-MK" sz="3200" dirty="0" smtClean="0"/>
              <a:t>нега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mk-MK" dirty="0" smtClean="0"/>
              <a:t>Б) При давање поддршка на родителите</a:t>
            </a:r>
          </a:p>
          <a:p>
            <a:pPr marL="0" indent="0">
              <a:buNone/>
            </a:pPr>
            <a:r>
              <a:rPr lang="mk-MK" dirty="0" smtClean="0"/>
              <a:t>„...информацијата, советот, водењето и.т.н. кои истовремено го зајакнуваат постоечкото знаење кај родителите и вештините кои развиваат стекнување на нови компетенции потребни за родителите да ги спроведат одговорностите за одгледување на дете и да им обезбедат на децата можности за учење кои го подобруваат развојот.“</a:t>
            </a:r>
            <a:endParaRPr lang="mk-MK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2929" y="4894101"/>
            <a:ext cx="7207035" cy="1626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838555"/>
      </p:ext>
    </p:extLst>
  </p:cSld>
  <p:clrMapOvr>
    <a:masterClrMapping/>
  </p:clrMapOvr>
</p:sld>
</file>

<file path=ppt/theme/theme1.xml><?xml version="1.0" encoding="utf-8"?>
<a:theme xmlns:a="http://schemas.openxmlformats.org/drawingml/2006/main" name="Berlin">
  <a:themeElements>
    <a:clrScheme name="Berlin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Berli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C0CBE056-4EF4-4D92-969E-947779DA7AA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TM04033917[[fn=Berlin]]</Template>
  <TotalTime>5738</TotalTime>
  <Words>785</Words>
  <Application>Microsoft Office PowerPoint</Application>
  <PresentationFormat>Widescreen</PresentationFormat>
  <Paragraphs>92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5" baseType="lpstr">
      <vt:lpstr>Arial</vt:lpstr>
      <vt:lpstr>Trebuchet MS</vt:lpstr>
      <vt:lpstr>Berlin</vt:lpstr>
      <vt:lpstr>МОДУЛ 1, ТЕМА 5 Како изгледа интервенцијата?</vt:lpstr>
      <vt:lpstr>Проверете си го знаењето!</vt:lpstr>
      <vt:lpstr>Проверете си го знаењето!</vt:lpstr>
      <vt:lpstr>Проверете си го знаењето!</vt:lpstr>
      <vt:lpstr>Проверете си го знаењето!</vt:lpstr>
      <vt:lpstr>Посети за Рана Интервенција</vt:lpstr>
      <vt:lpstr>1. Препроверете го претходниот план (планови)</vt:lpstr>
      <vt:lpstr>2. Комуникација со родителот/давателот на нега </vt:lpstr>
      <vt:lpstr>2. Комуникација со родителот/давателот на нега</vt:lpstr>
      <vt:lpstr>2. Комуникација со родителот/давателот на нега</vt:lpstr>
      <vt:lpstr>3. Развој на дводелен заеднички план</vt:lpstr>
      <vt:lpstr>Улоги во текот на посетите за РИ</vt:lpstr>
      <vt:lpstr>Улога на родителот/старателот/негувателот</vt:lpstr>
      <vt:lpstr>Родител/давател на грижа</vt:lpstr>
      <vt:lpstr>Улога на практичарите</vt:lpstr>
      <vt:lpstr>Улога на практичарите</vt:lpstr>
      <vt:lpstr>Улога на практичарите</vt:lpstr>
      <vt:lpstr>Улога на практичарите</vt:lpstr>
      <vt:lpstr>PowerPoint Presentation</vt:lpstr>
      <vt:lpstr>Тимски улоги и интеракција</vt:lpstr>
      <vt:lpstr>Тимски улоги 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МОДУЛ 1, ТЕМА 5 Како изгледа интервенцијата?</dc:title>
  <dc:creator>Karovska</dc:creator>
  <cp:lastModifiedBy>Karovska</cp:lastModifiedBy>
  <cp:revision>18</cp:revision>
  <dcterms:created xsi:type="dcterms:W3CDTF">2019-08-04T15:22:51Z</dcterms:created>
  <dcterms:modified xsi:type="dcterms:W3CDTF">2019-08-08T15:01:43Z</dcterms:modified>
</cp:coreProperties>
</file>